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1387736"/>
            <a:ext cx="6777318" cy="290535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effectLst/>
                <a:ea typeface="Calibri"/>
                <a:cs typeface="Times New Roman"/>
              </a:rPr>
              <a:t>« Основные направления деятельности Курочкинского Дома Культуры и Сельской библиотеки»</a:t>
            </a:r>
            <a:r>
              <a:rPr lang="ru-RU" sz="4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4800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31" y="3429000"/>
            <a:ext cx="4032448" cy="3229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063958"/>
            <a:ext cx="3744416" cy="3594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06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692696"/>
            <a:ext cx="7756263" cy="1944216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ea typeface="Calibri"/>
                <a:cs typeface="Times New Roman"/>
              </a:rPr>
              <a:t>Ах, картошечка, картошка!</a:t>
            </a:r>
            <a:r>
              <a:rPr lang="ru-RU" sz="4800" dirty="0">
                <a:latin typeface="Calibri"/>
                <a:ea typeface="Calibri"/>
                <a:cs typeface="Times New Roman"/>
              </a:rPr>
              <a:t/>
            </a:r>
            <a:br>
              <a:rPr lang="ru-RU" sz="4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348880"/>
            <a:ext cx="6696744" cy="2016224"/>
          </a:xfrm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Заранее для жителей села было приготовлена задание – по улицам, приготовить блюда из картофеля и музыкальную визитку команды. Вечером прошла дискотека и праздничный салют.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62" y="0"/>
            <a:ext cx="2348138" cy="352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E:\День картошки фото\DSC0120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370790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4010210" cy="266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0189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92696"/>
            <a:ext cx="7756263" cy="1054250"/>
          </a:xfrm>
        </p:spPr>
        <p:txBody>
          <a:bodyPr/>
          <a:lstStyle/>
          <a:p>
            <a:r>
              <a:rPr lang="ru-RU" sz="3600" b="1" dirty="0" smtClean="0"/>
              <a:t>Нам года, не беда!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39"/>
            <a:ext cx="6768752" cy="2452211"/>
          </a:xfrm>
        </p:spPr>
        <p:txBody>
          <a:bodyPr>
            <a:normAutofit/>
          </a:bodyPr>
          <a:lstStyle/>
          <a:p>
            <a:r>
              <a:rPr lang="ru-RU" dirty="0" smtClean="0"/>
              <a:t>Праздничный </a:t>
            </a:r>
            <a:r>
              <a:rPr lang="ru-RU" dirty="0"/>
              <a:t>концерт, посвященный дню пожилого человека, под названием «Нам года не беда». В рамках праздничного концерта, был показан видеофильм «Родной район», в котором вспомнили символы района, и был представлены достижения района.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0" y="3933056"/>
            <a:ext cx="4680520" cy="2376264"/>
          </a:xfrm>
        </p:spPr>
        <p:txBody>
          <a:bodyPr/>
          <a:lstStyle/>
          <a:p>
            <a:r>
              <a:rPr lang="ru-RU" dirty="0"/>
              <a:t>Концерт закончился праздничным  чаепитием.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30" y="0"/>
            <a:ext cx="2209934" cy="3933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41051"/>
            <a:ext cx="3915114" cy="220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67096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548680"/>
            <a:ext cx="7756263" cy="1054250"/>
          </a:xfrm>
        </p:spPr>
        <p:txBody>
          <a:bodyPr/>
          <a:lstStyle/>
          <a:p>
            <a:r>
              <a:rPr lang="ru-RU" sz="3600" b="1" dirty="0">
                <a:ea typeface="Calibri"/>
              </a:rPr>
              <a:t>«Мамины глаза</a:t>
            </a:r>
            <a:r>
              <a:rPr lang="ru-RU" sz="3600" b="1" dirty="0" smtClean="0">
                <a:ea typeface="Calibri"/>
              </a:rPr>
              <a:t>»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5816" y="1052736"/>
            <a:ext cx="3442446" cy="532859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2800" dirty="0"/>
              <a:t>Учащиеся приготовили концертные номера для мам, бабушек и присутствующих женщин: пели песни, рассказывали стихи, танцевали.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657"/>
            <a:ext cx="2666256" cy="474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029"/>
            <a:ext cx="2699792" cy="4800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99661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980728"/>
            <a:ext cx="7756263" cy="1054250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ea typeface="Calibri"/>
                <a:cs typeface="Times New Roman"/>
              </a:rPr>
              <a:t>Новый год</a:t>
            </a:r>
            <a:r>
              <a:rPr lang="ru-RU" sz="36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3600" b="1" dirty="0">
                <a:latin typeface="Calibri"/>
                <a:ea typeface="Calibri"/>
                <a:cs typeface="Times New Roman"/>
              </a:rPr>
            </a:b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176464" cy="1512168"/>
          </a:xfrm>
        </p:spPr>
        <p:txBody>
          <a:bodyPr>
            <a:normAutofit/>
          </a:bodyPr>
          <a:lstStyle/>
          <a:p>
            <a:r>
              <a:rPr lang="ru-RU" dirty="0" smtClean="0"/>
              <a:t>Детский утренник со сказочными героями: Мальвиной и Буратино.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04132" y="3036978"/>
            <a:ext cx="3447288" cy="2552261"/>
          </a:xfrm>
        </p:spPr>
        <p:txBody>
          <a:bodyPr>
            <a:normAutofit/>
          </a:bodyPr>
          <a:lstStyle/>
          <a:p>
            <a:r>
              <a:rPr lang="ru-RU" dirty="0" smtClean="0"/>
              <a:t>«Капризы деда Мороза», новогодняя концертно-театрализованная программа для взрослых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12643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" y="4027338"/>
            <a:ext cx="4782120" cy="2689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76461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908720"/>
            <a:ext cx="7756263" cy="1054250"/>
          </a:xfrm>
        </p:spPr>
        <p:txBody>
          <a:bodyPr/>
          <a:lstStyle/>
          <a:p>
            <a:r>
              <a:rPr lang="ru-RU" sz="3600" b="1" dirty="0" smtClean="0"/>
              <a:t>Районные мероприятия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396552" y="1949930"/>
            <a:ext cx="4242486" cy="658368"/>
          </a:xfrm>
        </p:spPr>
        <p:txBody>
          <a:bodyPr/>
          <a:lstStyle/>
          <a:p>
            <a:r>
              <a:rPr lang="ru-RU" dirty="0" smtClean="0"/>
              <a:t>День Района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2608298"/>
            <a:ext cx="3101217" cy="4131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0"/>
            <a:ext cx="2704550" cy="3606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39744" y="3666551"/>
            <a:ext cx="2274765" cy="201507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 Новым годом, Тальменка!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157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0204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964488" cy="100811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ea typeface="Calibri"/>
              </a:rPr>
              <a:t>Перспективы развития деятельности </a:t>
            </a:r>
            <a:r>
              <a:rPr lang="ru-RU" sz="3600" b="1" dirty="0" smtClean="0">
                <a:ea typeface="Calibri"/>
              </a:rPr>
              <a:t>до </a:t>
            </a:r>
            <a:r>
              <a:rPr lang="ru-RU" sz="3600" b="1" dirty="0">
                <a:ea typeface="Calibri"/>
              </a:rPr>
              <a:t>2022 года: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- </a:t>
            </a:r>
            <a:r>
              <a:rPr lang="ru-RU" dirty="0">
                <a:ea typeface="Calibri"/>
                <a:cs typeface="Times New Roman"/>
              </a:rPr>
              <a:t>Организация творческих мероприятий с учетом потребностей и интересов, различных социально возрастных групп и актуальных тем года.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 Приобщении граждан к культурному наследию.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­-Современными формами клубной работы вести пропаганду здорового образа жизни, противодействовать пагубным привычкам в молодежной среде.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Содействие социализации людей с ограниченными возможностями.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Участие в районных конкурсах, мероприятиях и фестивалях.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Возрождать и пропагандировать народные обычаи и традиции.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Развитию у  молодого поколения патриотического самосознания через, познание истории своего села, края, России.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- Дальнейшее внедрение новых информационных технологий. 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958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496944" cy="1728192"/>
          </a:xfrm>
        </p:spPr>
        <p:txBody>
          <a:bodyPr/>
          <a:lstStyle/>
          <a:p>
            <a:r>
              <a:rPr lang="ru-RU" b="1" dirty="0" smtClean="0"/>
              <a:t>Спасибо за внимание !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855743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ea typeface="Calibri"/>
              </a:rPr>
              <a:t>Удовлетворение культурных потребностей и духовных запросов, создание условий для развития творческой инициативы и организации отдыха людей проживающих на территории села. 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ea typeface="Calibri"/>
              </a:rPr>
              <a:t>Цель в работе учреждений</a:t>
            </a:r>
            <a:r>
              <a:rPr lang="ru-RU" sz="3600" dirty="0">
                <a:ea typeface="Calibri"/>
              </a:rPr>
              <a:t>: 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52999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124745"/>
            <a:ext cx="7745505" cy="500141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ea typeface="Calibri"/>
                <a:cs typeface="Times New Roman"/>
              </a:rPr>
              <a:t>-  Организовать досуг среди различных слоев населения;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ea typeface="Calibri"/>
                <a:cs typeface="Times New Roman"/>
              </a:rPr>
              <a:t>- Уделять внимание, формированию творческой активности подрастающего поколения, вовлекая их в клубные формирования и работу по организации проведения различных мероприятий;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ea typeface="Calibri"/>
                <a:cs typeface="Times New Roman"/>
              </a:rPr>
              <a:t>- Содействовать развитию народного творчества среди всех возрастных категорий.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ea typeface="Calibri"/>
                <a:cs typeface="Times New Roman"/>
              </a:rPr>
              <a:t>- Особое внимание уделить организации работы по направлениям: патриотическое  воспитание, экологическое воспитание , пропаганда ЗОЖ, семейное воспитание. 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ea typeface="Calibri"/>
                <a:cs typeface="Times New Roman"/>
              </a:rPr>
              <a:t>- Обратить внимание на проведение мероприятий к объявленному году </a:t>
            </a:r>
            <a:endParaRPr lang="ru-RU" sz="3200" dirty="0" smtClean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200" smtClean="0">
                <a:ea typeface="Calibri"/>
                <a:cs typeface="Times New Roman"/>
              </a:rPr>
              <a:t> </a:t>
            </a:r>
            <a:r>
              <a:rPr lang="ru-RU" sz="3200" smtClean="0">
                <a:ea typeface="Calibri"/>
                <a:cs typeface="Times New Roman"/>
              </a:rPr>
              <a:t>      </a:t>
            </a:r>
            <a:r>
              <a:rPr lang="ru-RU" sz="3200" smtClean="0">
                <a:ea typeface="Calibri"/>
                <a:cs typeface="Times New Roman"/>
              </a:rPr>
              <a:t>« </a:t>
            </a:r>
            <a:r>
              <a:rPr lang="ru-RU" sz="3200" dirty="0">
                <a:ea typeface="Calibri"/>
                <a:cs typeface="Times New Roman"/>
              </a:rPr>
              <a:t>Памяти и славы Победы в ВОВ</a:t>
            </a:r>
            <a:r>
              <a:rPr lang="ru-RU" sz="3200" dirty="0" smtClean="0">
                <a:ea typeface="Calibri"/>
                <a:cs typeface="Times New Roman"/>
              </a:rPr>
              <a:t>», в </a:t>
            </a:r>
            <a:r>
              <a:rPr lang="ru-RU" sz="3200" smtClean="0">
                <a:ea typeface="Calibri"/>
                <a:cs typeface="Times New Roman"/>
              </a:rPr>
              <a:t>честь 75 - </a:t>
            </a:r>
            <a:r>
              <a:rPr lang="ru-RU" sz="3200" dirty="0" err="1" smtClean="0">
                <a:ea typeface="Calibri"/>
                <a:cs typeface="Times New Roman"/>
              </a:rPr>
              <a:t>летия</a:t>
            </a:r>
            <a:r>
              <a:rPr lang="ru-RU" sz="3200" dirty="0" smtClean="0">
                <a:ea typeface="Calibri"/>
                <a:cs typeface="Times New Roman"/>
              </a:rPr>
              <a:t> Великой Победы.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2008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ea typeface="Calibri"/>
                <a:cs typeface="Times New Roman"/>
              </a:rPr>
              <a:t>Основные задачи: </a:t>
            </a:r>
            <a:endParaRPr lang="ru-RU" sz="3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317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248347"/>
            <a:ext cx="8784975" cy="4349005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110  разно-жанровых культурно- досуговых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мероприятий;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из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них 96 дискотек для разновозрастной аудитории.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За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период 2019 года мероприятия посетило 2150 человек, из них 900 человек на платной основе, за год по платным услугам заработано 9000 рублей.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56263" cy="1054250"/>
          </a:xfrm>
        </p:spPr>
        <p:txBody>
          <a:bodyPr/>
          <a:lstStyle/>
          <a:p>
            <a:r>
              <a:rPr lang="ru-RU" sz="3600" b="1" dirty="0" smtClean="0">
                <a:ea typeface="Calibri"/>
              </a:rPr>
              <a:t>Было </a:t>
            </a:r>
            <a:r>
              <a:rPr lang="ru-RU" sz="3600" b="1" dirty="0">
                <a:ea typeface="Calibri"/>
              </a:rPr>
              <a:t>организовано и проведено 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10632841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895D1D"/>
                </a:solidFill>
                <a:ea typeface="Calibri"/>
              </a:rPr>
              <a:t>Клубные формирования и объединения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7504" y="1916832"/>
            <a:ext cx="4248472" cy="5040561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Хореография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Театр и мы!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До-ми-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солька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Мурзилка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Спортивный «Сильные, смелые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, ловкие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Calibri"/>
                <a:cs typeface="Times New Roman"/>
              </a:rPr>
              <a:t>, умелые!»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Игротека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Вокал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Театр и мы!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Семейный «Мы вместе!» 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18380"/>
            <a:ext cx="4788024" cy="2924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8903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При сельской библиотеке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7992888" cy="3771683"/>
          </a:xfrm>
        </p:spPr>
        <p:txBody>
          <a:bodyPr/>
          <a:lstStyle/>
          <a:p>
            <a:pPr marL="23939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Фонд библиотеки – 4861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экземпляр.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3939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Ч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исло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читателей 440 человек, из них 115 детей.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3939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Число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/>
              </a:rPr>
              <a:t>посещений 4800, в том числе детьми 2500.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1635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6620470" cy="1054250"/>
          </a:xfrm>
        </p:spPr>
        <p:txBody>
          <a:bodyPr/>
          <a:lstStyle/>
          <a:p>
            <a:r>
              <a:rPr lang="ru-RU" sz="4000" b="1" dirty="0" smtClean="0">
                <a:ea typeface="Times New Roman"/>
              </a:rPr>
              <a:t>« </a:t>
            </a:r>
            <a:r>
              <a:rPr lang="ru-RU" sz="4000" b="1" dirty="0">
                <a:ea typeface="Times New Roman"/>
              </a:rPr>
              <a:t>Весеннее настроение</a:t>
            </a:r>
            <a:r>
              <a:rPr lang="ru-RU" sz="4000" b="1" dirty="0" smtClean="0">
                <a:ea typeface="Times New Roman"/>
              </a:rPr>
              <a:t>»</a:t>
            </a:r>
            <a:endParaRPr lang="ru-RU" sz="4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73696" y="2932135"/>
            <a:ext cx="4598294" cy="2213507"/>
          </a:xfrm>
        </p:spPr>
        <p:txBody>
          <a:bodyPr>
            <a:normAutofit lnSpcReduction="10000"/>
          </a:bodyPr>
          <a:lstStyle/>
          <a:p>
            <a:r>
              <a:rPr lang="ru-RU" dirty="0">
                <a:ea typeface="Times New Roman"/>
              </a:rPr>
              <a:t>М</a:t>
            </a:r>
            <a:r>
              <a:rPr lang="ru-RU" dirty="0" smtClean="0">
                <a:ea typeface="Times New Roman"/>
              </a:rPr>
              <a:t>ероприятие </a:t>
            </a:r>
            <a:r>
              <a:rPr lang="ru-RU" dirty="0">
                <a:ea typeface="Times New Roman"/>
              </a:rPr>
              <a:t>посвященное дню 8е марта под названием « Весеннее настроение». Для своих мам, бабушек и сестер выступали учащиеся школы и ансамбль «</a:t>
            </a:r>
            <a:r>
              <a:rPr lang="ru-RU" dirty="0" err="1" smtClean="0">
                <a:ea typeface="Times New Roman"/>
              </a:rPr>
              <a:t>Журавушка</a:t>
            </a:r>
            <a:r>
              <a:rPr lang="ru-RU" dirty="0" smtClean="0">
                <a:ea typeface="Times New Roman"/>
              </a:rPr>
              <a:t>».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0"/>
            <a:ext cx="2411760" cy="428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877"/>
            <a:ext cx="2411760" cy="4293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1658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548680"/>
            <a:ext cx="7756263" cy="1054250"/>
          </a:xfrm>
        </p:spPr>
        <p:txBody>
          <a:bodyPr/>
          <a:lstStyle/>
          <a:p>
            <a:r>
              <a:rPr lang="ru-RU" sz="3600" b="1" dirty="0" smtClean="0"/>
              <a:t>День Победы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9752" y="2204864"/>
            <a:ext cx="4104456" cy="3672408"/>
          </a:xfrm>
        </p:spPr>
        <p:txBody>
          <a:bodyPr>
            <a:normAutofit/>
          </a:bodyPr>
          <a:lstStyle/>
          <a:p>
            <a:r>
              <a:rPr lang="ru-RU" sz="2800" dirty="0"/>
              <a:t>«Все остается людям</a:t>
            </a:r>
            <a:r>
              <a:rPr lang="ru-RU" sz="2800" dirty="0" smtClean="0"/>
              <a:t>»</a:t>
            </a:r>
          </a:p>
          <a:p>
            <a:r>
              <a:rPr lang="ru-RU" sz="2800" dirty="0">
                <a:ea typeface="Times New Roman"/>
              </a:rPr>
              <a:t>«Свеча памяти» </a:t>
            </a:r>
            <a:endParaRPr lang="ru-RU" sz="2800" dirty="0" smtClean="0">
              <a:ea typeface="Times New Roman"/>
            </a:endParaRPr>
          </a:p>
          <a:p>
            <a:r>
              <a:rPr lang="ru-RU" sz="2800" dirty="0" smtClean="0"/>
              <a:t>«Войной опаленное детство»</a:t>
            </a:r>
          </a:p>
          <a:p>
            <a:r>
              <a:rPr lang="ru-RU" sz="2800" dirty="0">
                <a:ea typeface="Times New Roman"/>
              </a:rPr>
              <a:t>«День </a:t>
            </a:r>
            <a:r>
              <a:rPr lang="ru-RU" sz="2800" dirty="0" smtClean="0">
                <a:ea typeface="Times New Roman"/>
              </a:rPr>
              <a:t>Победы» – митинг, бессмертный полк, полевая кухня.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68" y="0"/>
            <a:ext cx="2273300" cy="404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2730977"/>
            <a:ext cx="2322984" cy="4127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97213"/>
            <a:ext cx="2116137" cy="3760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9324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60648" y="394588"/>
            <a:ext cx="7756263" cy="1054250"/>
          </a:xfrm>
        </p:spPr>
        <p:txBody>
          <a:bodyPr/>
          <a:lstStyle/>
          <a:p>
            <a:r>
              <a:rPr lang="ru-RU" sz="3600" b="1" dirty="0" smtClean="0"/>
              <a:t>День </a:t>
            </a:r>
            <a:r>
              <a:rPr lang="ru-RU" sz="3600" b="1" dirty="0"/>
              <a:t>з</a:t>
            </a:r>
            <a:r>
              <a:rPr lang="ru-RU" sz="3600" b="1" dirty="0" smtClean="0"/>
              <a:t>ащиты </a:t>
            </a:r>
            <a:br>
              <a:rPr lang="ru-RU" sz="3600" b="1" dirty="0" smtClean="0"/>
            </a:br>
            <a:r>
              <a:rPr lang="ru-RU" sz="3600" b="1" dirty="0" smtClean="0"/>
              <a:t>детей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3068" y="2852936"/>
            <a:ext cx="7796278" cy="658368"/>
          </a:xfrm>
        </p:spPr>
        <p:txBody>
          <a:bodyPr/>
          <a:lstStyle/>
          <a:p>
            <a:r>
              <a:rPr lang="ru-RU" dirty="0" smtClean="0"/>
              <a:t>Спонсорами мероприятия являлась «Единая Россия»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91827" y="30057"/>
            <a:ext cx="486454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336" y="4149080"/>
            <a:ext cx="4578871" cy="2575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41165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192</TotalTime>
  <Words>549</Words>
  <Application>Microsoft Office PowerPoint</Application>
  <PresentationFormat>Экран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Твердый переплет</vt:lpstr>
      <vt:lpstr>« Основные направления деятельности Курочкинского Дома Культуры и Сельской библиотеки» </vt:lpstr>
      <vt:lpstr>Цель в работе учреждений: </vt:lpstr>
      <vt:lpstr>Основные задачи: </vt:lpstr>
      <vt:lpstr>Было организовано и проведено </vt:lpstr>
      <vt:lpstr>Клубные формирования и объединения</vt:lpstr>
      <vt:lpstr>При сельской библиотеке</vt:lpstr>
      <vt:lpstr>« Весеннее настроение»</vt:lpstr>
      <vt:lpstr>День Победы</vt:lpstr>
      <vt:lpstr>День защиты  детей</vt:lpstr>
      <vt:lpstr>Ах, картошечка, картошка! </vt:lpstr>
      <vt:lpstr>Нам года, не беда!</vt:lpstr>
      <vt:lpstr>«Мамины глаза»</vt:lpstr>
      <vt:lpstr>Новый год </vt:lpstr>
      <vt:lpstr>Районные мероприятия</vt:lpstr>
      <vt:lpstr>Перспективы развития деятельности до 2022 года: 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Основные направления деятельности Курочкинского Дома Культуры и Сельской библиотеки» </dc:title>
  <dc:creator>Татьяна Пинко</dc:creator>
  <cp:lastModifiedBy>User</cp:lastModifiedBy>
  <cp:revision>18</cp:revision>
  <dcterms:created xsi:type="dcterms:W3CDTF">2020-02-17T04:31:31Z</dcterms:created>
  <dcterms:modified xsi:type="dcterms:W3CDTF">2020-02-18T06:51:52Z</dcterms:modified>
</cp:coreProperties>
</file>